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0" r:id="rId4"/>
    <p:sldId id="262" r:id="rId5"/>
    <p:sldId id="263" r:id="rId6"/>
    <p:sldId id="264" r:id="rId7"/>
    <p:sldId id="259" r:id="rId8"/>
    <p:sldId id="265" r:id="rId9"/>
    <p:sldId id="269" r:id="rId10"/>
    <p:sldId id="270" r:id="rId11"/>
    <p:sldId id="271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  <a:srgbClr val="404040"/>
    <a:srgbClr val="45DCA0"/>
    <a:srgbClr val="CA8332"/>
    <a:srgbClr val="D29E4C"/>
    <a:srgbClr val="DDB66B"/>
    <a:srgbClr val="FBFBFB"/>
    <a:srgbClr val="F9F9F9"/>
    <a:srgbClr val="EEEEEE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52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D713B91-8A69-F60E-42A4-499D7CE9E8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14F43D-EE20-83BF-CC8B-538BF34546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907E-1E89-4B9E-92AC-79A0CDCF70FB}" type="datetimeFigureOut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F3C088-F3E3-77C5-9D4C-3E42DBA0D8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Nicolas Terwagne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C7FD36-570E-DB10-1177-FD94CF0407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1B79-C38F-40D0-9B32-1FD141396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ACEF5-A4F3-44DE-AF22-9101103DB0C6}" type="datetimeFigureOut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Nicolas Terwagne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59D1C-67B5-49EA-A416-B6C7BCAD0C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29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54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5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58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7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Qui : Moi pendant la formation pendant les heures prévues le mercredi.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Quoi 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un site de réservation d'hôtel, d'activité et de restaurant, pour aider les voyageurs à planifier leur voyage plus facilement et rapidement.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Pourquoi : Pour simplifier le processus de réservation en ligne pour les visiteurs de la Thaïlande en offrant une plateforme simple et efficace.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Combien : En utilisant des ressources open source et des outils gratuits autant que possible et seul, mais avec l'aide des formateurs durant la 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Comment : Grâce à HTML/CSS/JS/PHP et grâce aux cours et au formateur lors de la 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Quand : Le projet devrait être fini pendant la formation, les mercredis après-midi et le week-end.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Où : Le site sera en ligne donc partout et sera développé à La Fabrique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et chez moi.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Force :  	-Solide base en Html /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	-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Bonne compréhension des besoins des voyageurs visitant la Thaïlande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-Logo unique 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Faiblesses :	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Php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, ce qui peu limite les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fonctionnalite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du site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-Manque de temps avec que les mercredi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apres-midi</a:t>
            </a: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 marché des réservations d'hôtels peut être très compétitif, avec des concurrents bien établis.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Opportunités: 	-Le marché du tourisme en Thaïlande est en constante expansion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-Les voyageurs cherchent de plus en plus à réserver des voyages en ligne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Menaces: 	-Les concurrents bien établis peuvent offrir des offres de prix plus attractives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-Les problèmes de fiabilité ou de qualité des services de l'hôtel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2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Spécifique:	-site web de réservation d'hôtels, d'activités et de restaurants, aider les gens a planifier leur voyage 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Mesurable: 	- Le développement 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conçu pour s'aligner avec votre formation de développement web et web mobile,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Atteignable:	-Le développement 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réalisé dans le cadre de votre formation de développement web et web mobile, avec un calendrier et des objectifs clairs pour chaque étape du projet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Pertinent:	-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répond à un besoin de marché pour une plateforme de réservation en ligne facile à utiliser, offrant des fonctionnalités avancées pour la recherche et la réservation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Temporel:	- Je travaille actuellement sur le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developpement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du site et je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prevois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de le terminer avant la fin de la 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8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3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3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4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22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3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5AA69-2B22-8E0A-F9F3-FE90ABB9E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A1DFF9-395A-11D5-A266-B7D911CF1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0C8429-39CF-BBDC-7A5F-193DB589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1617-BFAB-4429-8333-B4DF466BEB10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1DEA57-616C-4892-8AEB-03634636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927E0C-45E2-9696-BEB6-1908E342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3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640F5-B3E1-2951-A10F-D15D3308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8867AB-FD43-D8E1-FEAE-F31B970A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77D7B0-2353-443F-7B76-8DD5BA90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85F8-21B4-4762-9207-908102AC01BF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8D5C8E-34F0-3131-395D-C1782F65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C69BA-75F2-3B41-2E90-4DB88045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0481645-A415-DD17-CF4C-D60EEF8D8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1D0EDA-297C-ACC2-3808-6953694E4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3DF4B1-B17A-A110-ECB1-25D2A3E4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B815-9654-485C-A280-F5D898FA87C3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C7A9E5-CB88-D8C9-27ED-146FF184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F5728B-0950-C4F4-2086-0CFAFD53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80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759E7-53CC-55FB-C540-FEA3127B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25007E-8849-9ED6-99D6-5B780AAF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FC617-BE02-4C50-7B0B-40C355EE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AF51-9C2C-4353-B605-0E59C74817E1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79A3A-B0B4-CA3D-7B1C-0E58B582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A6B588-FD5A-A9C2-3391-5A2DF9BE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58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82F7B-ECE5-583E-1317-D2F32C76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C76F46-03E8-C1C0-194A-5F39B9480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F3825E-F8B8-98CA-87CF-D828BC0E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35AA-F42A-42B2-8BCA-CA64997317AA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6C8CE-8DD7-763E-7726-7AA4730A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B4F594-1934-9254-4348-3F28C83C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6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5ADD5-20B6-7933-955B-482EF2A2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EF9DFE-5F40-6B6E-8B3E-4DA021C5A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B9689F-4913-7E6D-78C6-C9F4CECA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90FE9D-7AA5-82AB-54D3-01C6B999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206F-01EB-4209-90C7-254C5BEC1D16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574D28-1A11-3DF8-4CF7-F2F458DD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DB1D26-AD8E-9BB4-05E6-3D0CA879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62181-7784-FB2F-2492-9497E97D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95E424-2140-6DA8-4444-1C89F7D5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9F73F9-CA61-37BA-88E9-7A3AB0FF3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C0BD3C-2C6A-3830-49DB-792D76B4F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F20771-9083-F3C8-CC79-36EBEA1E5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0D84AFB-7E8E-A826-EEE2-1E6CABD6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2481-3907-424F-8A7C-A2A5CA7DF175}" type="datetime1">
              <a:rPr lang="fr-FR" smtClean="0"/>
              <a:t>19/02/2023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14AC244-54A5-3009-4FD3-497E8FF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96584E-8185-D6BB-CE74-75CC88E1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34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FE6420-8667-13BC-6505-C7165965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46AB74-9F5C-204A-A047-56B13592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971E-978A-43D8-B3F9-53713CC5E7EC}" type="datetime1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57E135-FA05-68B8-B7B3-B9AD38D0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497BF0-A07C-4084-718D-F8035027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6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138D4D-1F57-0178-312D-5E95E451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F0E-7AC7-498F-AACC-4982F30378D5}" type="datetime1">
              <a:rPr lang="fr-FR" smtClean="0"/>
              <a:t>19/02/2023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C0CA63-3DBD-F708-F706-120300D6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5C5954-7D31-AB81-5FB7-CE2130F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98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AF8C6-56F0-55C3-E2CD-A318C303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624089-545C-6BBF-163C-882197926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B3D580-94F9-4E89-FBC5-267E45A4F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B277D4-62A4-350F-9941-B08CC1FF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C84-C607-4596-A5F4-8000BE843A03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EB1404-36A2-98D6-CF58-23957BA6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00693B-1556-11EC-29DB-701B2FEE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79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F1459-9BC9-5625-F2E5-1DBBD979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B36A2C-5DC1-1C56-DFDC-ADD9203EF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DE0015-2415-243D-0DAA-073F91F91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B0A312-2285-B2F7-0346-E3A8ECC5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4CF6A-63F1-4684-B847-7DA02F2D46A3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D5E9-19CF-17FA-9890-C5A397F9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6AC3D4-2AE8-C1F4-B506-088E2645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9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DD4086-C543-409B-2728-EC54C36C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5BAE9D-5382-1B95-852D-2BBDC8500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FF663-EDE6-FDF4-F953-9DFB3F6A0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36686-CF1A-422E-B950-7D0C1154DDDE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E052B1-4ECD-5560-42C2-38EB3FED5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78BA04-7B0F-9A99-37D7-69DE30DC0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70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43282A-F989-6AED-DA37-A56A6C7E4853}"/>
              </a:ext>
            </a:extLst>
          </p:cNvPr>
          <p:cNvSpPr/>
          <p:nvPr/>
        </p:nvSpPr>
        <p:spPr>
          <a:xfrm>
            <a:off x="3470245" y="765810"/>
            <a:ext cx="5251509" cy="499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4286"/>
            <a:ext cx="9144000" cy="1655762"/>
          </a:xfrm>
        </p:spPr>
        <p:txBody>
          <a:bodyPr>
            <a:normAutofit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51" y="-5715"/>
            <a:ext cx="6017895" cy="601789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A1FCEF-CEA4-5002-9647-804C35124DA7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DE08AB3-4383-BB16-CB94-5B5E4266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98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desktop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712720" y="12042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Hôtel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19A15-0FFD-1D47-6F58-DE1196FE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71" y="1528179"/>
            <a:ext cx="3213654" cy="39519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3F4FBC-1F04-820A-52A4-CEE481104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94" y="2131046"/>
            <a:ext cx="3247007" cy="41263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40EC58D-213B-A3A4-D17B-E39377AC7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970" y="2131046"/>
            <a:ext cx="3248418" cy="1868483"/>
          </a:xfrm>
          <a:prstGeom prst="rect">
            <a:avLst/>
          </a:prstGeom>
        </p:spPr>
      </p:pic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CB0A51C7-F818-7D98-9529-BAC7B75959D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29513" y="3065288"/>
            <a:ext cx="678457" cy="625650"/>
          </a:xfrm>
          <a:prstGeom prst="curvedConnector3">
            <a:avLst/>
          </a:prstGeom>
          <a:ln>
            <a:solidFill>
              <a:srgbClr val="B6B6B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372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10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tablette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608526" y="120425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1AD2D4-8B51-0E10-337D-DA1C6CC3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319" y="1573585"/>
            <a:ext cx="2081918" cy="39945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AE881C-6C1C-C83F-1DD9-6F2F0F456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524" y="2995102"/>
            <a:ext cx="2112952" cy="28983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AE1731F-D1D5-7D14-7A01-4448A903E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763" y="3570872"/>
            <a:ext cx="2110908" cy="26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369933" y="465589"/>
            <a:ext cx="5452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Planification: GANTT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BF6A4EA-3675-08F6-9C48-11B4CEDD6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90" y="1530552"/>
            <a:ext cx="5072220" cy="4807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37E7313-7E2C-9ED7-24F1-9E2DAF524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4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950219" y="465589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Planification: KB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D340EB-B0CF-150C-BE8E-C4759E90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24" y="1411403"/>
            <a:ext cx="9683752" cy="46657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3056F5-C228-634A-48D4-B197EF0A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7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EBF649E-26AB-2ABE-C306-5378FDB0B81C}"/>
              </a:ext>
            </a:extLst>
          </p:cNvPr>
          <p:cNvSpPr/>
          <p:nvPr/>
        </p:nvSpPr>
        <p:spPr>
          <a:xfrm>
            <a:off x="2706249" y="1524000"/>
            <a:ext cx="7236037" cy="4688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5275102" y="465589"/>
            <a:ext cx="16417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Outils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8E281A2-4C00-5B41-C6CA-7749741F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6194" y="5386504"/>
            <a:ext cx="1905000" cy="285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0CBF7A-B701-CB5F-8095-67073D69A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01" y="1939652"/>
            <a:ext cx="1263607" cy="7107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DC0444-D7E4-C493-70C2-AE4A74329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3" y="1939652"/>
            <a:ext cx="725735" cy="6747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833B8C-5844-9D85-EC12-6AE2E7D6C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98" y="1942157"/>
            <a:ext cx="564508" cy="8465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4B08BA-476B-50BA-4165-A597A4B640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7" y="5159988"/>
            <a:ext cx="738781" cy="7387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92E818-745B-C61D-E8C2-14A29DA6B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94" y="3608558"/>
            <a:ext cx="785351" cy="7853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44673C-4481-7CCF-67BC-EBEE08AA8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03" y="3608557"/>
            <a:ext cx="556802" cy="7853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E0B5B53-281B-6350-BD0B-109C7776CE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18" y="5045214"/>
            <a:ext cx="1319295" cy="6825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4182ED-38A3-1D4A-545B-AC5AC08D1C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05" y="3694809"/>
            <a:ext cx="1263608" cy="6824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A861D9-46B4-F13B-ECCC-23307A5CF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48" y="1939652"/>
            <a:ext cx="961321" cy="96132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216F690-3160-2D22-DB09-CA595F1651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97" y="3711836"/>
            <a:ext cx="714829" cy="71482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E1144E4-B4A5-D2F3-F9BF-169F0C7A52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9D40DC-C57C-BC0A-2886-9D20BB39508F}"/>
              </a:ext>
            </a:extLst>
          </p:cNvPr>
          <p:cNvSpPr txBox="1"/>
          <p:nvPr/>
        </p:nvSpPr>
        <p:spPr>
          <a:xfrm>
            <a:off x="4835078" y="465589"/>
            <a:ext cx="252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Contexte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4C383B-7981-E8D0-2D5E-E26693ABE3A4}"/>
              </a:ext>
            </a:extLst>
          </p:cNvPr>
          <p:cNvSpPr/>
          <p:nvPr/>
        </p:nvSpPr>
        <p:spPr>
          <a:xfrm>
            <a:off x="931177" y="2028297"/>
            <a:ext cx="10368793" cy="327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0AB00E-1B8A-E520-5C39-08B2778F71FE}"/>
              </a:ext>
            </a:extLst>
          </p:cNvPr>
          <p:cNvSpPr txBox="1"/>
          <p:nvPr/>
        </p:nvSpPr>
        <p:spPr>
          <a:xfrm>
            <a:off x="1043976" y="2256639"/>
            <a:ext cx="101040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Site web de réservation d'hôtels, activités et restaurants en Thaïlande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Objectif : offrir une expérience de réservation facile et rapide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Fonctionnalités : page d'accueil, pages spécifiques pour chaque hôtel, page de recherche</a:t>
            </a:r>
          </a:p>
          <a:p>
            <a:pPr algn="l"/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avec filtres, commentaires et évaluations d'utilisateurs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Logo unique qui peut être interprété de différentes façons selon les personnes.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Objectif final : offrir une expérience de voyage agréable en Thaïlande.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A526C-E167-92A8-FF9B-7EC0E8AA15BF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EBC5DB3-BFBE-2A0C-A372-28FACD6B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9D40DC-C57C-BC0A-2886-9D20BB39508F}"/>
              </a:ext>
            </a:extLst>
          </p:cNvPr>
          <p:cNvSpPr txBox="1"/>
          <p:nvPr/>
        </p:nvSpPr>
        <p:spPr>
          <a:xfrm>
            <a:off x="4806351" y="465589"/>
            <a:ext cx="2561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Quintilien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53BC-272D-43DA-EBB6-B15622D9476F}"/>
              </a:ext>
            </a:extLst>
          </p:cNvPr>
          <p:cNvSpPr/>
          <p:nvPr/>
        </p:nvSpPr>
        <p:spPr>
          <a:xfrm>
            <a:off x="5133975" y="3429000"/>
            <a:ext cx="1924049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2C5492-061A-4EE4-1015-C7523336D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00" y="3465000"/>
            <a:ext cx="993249" cy="9932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844867-4F7B-6446-BFFF-333CE771FFF4}"/>
              </a:ext>
            </a:extLst>
          </p:cNvPr>
          <p:cNvSpPr txBox="1"/>
          <p:nvPr/>
        </p:nvSpPr>
        <p:spPr>
          <a:xfrm>
            <a:off x="5977101" y="3798986"/>
            <a:ext cx="1254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latin typeface="Balsamiq Sans" panose="02000603000000000000" pitchFamily="2" charset="0"/>
              </a:rPr>
              <a:t>BoohThai</a:t>
            </a:r>
            <a:endParaRPr lang="fr-FR" sz="1500" dirty="0">
              <a:latin typeface="Balsamiq Sans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3EEC6-2EB2-A357-B787-0C388DEF93BD}"/>
              </a:ext>
            </a:extLst>
          </p:cNvPr>
          <p:cNvSpPr/>
          <p:nvPr/>
        </p:nvSpPr>
        <p:spPr>
          <a:xfrm>
            <a:off x="5133975" y="1737786"/>
            <a:ext cx="1924049" cy="104775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Qui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39F6F-284A-9B28-5E01-D446E7158778}"/>
              </a:ext>
            </a:extLst>
          </p:cNvPr>
          <p:cNvSpPr/>
          <p:nvPr/>
        </p:nvSpPr>
        <p:spPr>
          <a:xfrm>
            <a:off x="7753348" y="2506736"/>
            <a:ext cx="1924049" cy="104775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A1C74-52F6-FF4C-2150-7BF51DB786A4}"/>
              </a:ext>
            </a:extLst>
          </p:cNvPr>
          <p:cNvSpPr/>
          <p:nvPr/>
        </p:nvSpPr>
        <p:spPr>
          <a:xfrm>
            <a:off x="7753347" y="4332214"/>
            <a:ext cx="1924049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CFCA89-7183-1DE6-C087-6578106DF056}"/>
              </a:ext>
            </a:extLst>
          </p:cNvPr>
          <p:cNvSpPr/>
          <p:nvPr/>
        </p:nvSpPr>
        <p:spPr>
          <a:xfrm>
            <a:off x="5154013" y="5120214"/>
            <a:ext cx="1924049" cy="104775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8472-8C47-B1AE-A920-1D8C91FF3581}"/>
              </a:ext>
            </a:extLst>
          </p:cNvPr>
          <p:cNvSpPr/>
          <p:nvPr/>
        </p:nvSpPr>
        <p:spPr>
          <a:xfrm>
            <a:off x="2554679" y="2506736"/>
            <a:ext cx="1924049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84662-D952-EDFF-5527-E82C124EBBBB}"/>
              </a:ext>
            </a:extLst>
          </p:cNvPr>
          <p:cNvSpPr/>
          <p:nvPr/>
        </p:nvSpPr>
        <p:spPr>
          <a:xfrm>
            <a:off x="2554678" y="4332214"/>
            <a:ext cx="1924049" cy="104775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A5A08C6-4377-A395-612D-9861D1ADD1F4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6096000" y="2785536"/>
            <a:ext cx="0" cy="6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0C20A78-3076-A6CE-96DB-820F125947D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58024" y="3030611"/>
            <a:ext cx="695324" cy="39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F9419DD-8578-4119-657C-62FA356207D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78062" y="4476750"/>
            <a:ext cx="675285" cy="3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C4C18C4-D5FD-3BA1-9BCC-92DF5E8AB2F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4478728" y="3030611"/>
            <a:ext cx="655247" cy="39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E2B9355-E4E3-FC8C-8B03-B7AD1E09DAD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478727" y="4476750"/>
            <a:ext cx="655248" cy="3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73064FA-C2C0-0C95-6AC4-981961408C77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6096000" y="4476750"/>
            <a:ext cx="20038" cy="6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E391EED-06D4-32DE-828A-8F6FA6B15F17}"/>
              </a:ext>
            </a:extLst>
          </p:cNvPr>
          <p:cNvSpPr txBox="1"/>
          <p:nvPr/>
        </p:nvSpPr>
        <p:spPr>
          <a:xfrm>
            <a:off x="7922867" y="4640645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Pourquoi 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4F41E8-4B5E-5F74-F025-5191B549B7A9}"/>
              </a:ext>
            </a:extLst>
          </p:cNvPr>
          <p:cNvSpPr txBox="1"/>
          <p:nvPr/>
        </p:nvSpPr>
        <p:spPr>
          <a:xfrm>
            <a:off x="5327291" y="5428645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Combien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D781FA4-E8BE-9A39-6263-1BF83931BA13}"/>
              </a:ext>
            </a:extLst>
          </p:cNvPr>
          <p:cNvSpPr txBox="1"/>
          <p:nvPr/>
        </p:nvSpPr>
        <p:spPr>
          <a:xfrm>
            <a:off x="2664545" y="4640645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Comment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D4F5F3-603D-A2CE-C5DD-1BC5E5718763}"/>
              </a:ext>
            </a:extLst>
          </p:cNvPr>
          <p:cNvSpPr txBox="1"/>
          <p:nvPr/>
        </p:nvSpPr>
        <p:spPr>
          <a:xfrm>
            <a:off x="2874541" y="2815167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Quand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156FC60-84D6-A3A6-B0D7-606B751A481B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723373-5828-3549-05D4-642BE1FA754E}"/>
              </a:ext>
            </a:extLst>
          </p:cNvPr>
          <p:cNvSpPr txBox="1"/>
          <p:nvPr/>
        </p:nvSpPr>
        <p:spPr>
          <a:xfrm>
            <a:off x="8204656" y="2819403"/>
            <a:ext cx="1021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Quoi ?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358F94D7-6F41-10D8-721F-9845E35E9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8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5198157" y="465589"/>
            <a:ext cx="17956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SWOT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6236849" y="1655741"/>
            <a:ext cx="2429338" cy="2126145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3683219" y="3906178"/>
            <a:ext cx="2429338" cy="2126145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C9A5C-BB99-D0D1-0CC0-D2FA5B484D9A}"/>
              </a:ext>
            </a:extLst>
          </p:cNvPr>
          <p:cNvSpPr/>
          <p:nvPr/>
        </p:nvSpPr>
        <p:spPr>
          <a:xfrm>
            <a:off x="3683219" y="1655741"/>
            <a:ext cx="2429338" cy="21261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6236849" y="3906176"/>
            <a:ext cx="2429338" cy="2126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E58D5D8-F1A9-2EA9-864B-EBEF354D8F65}"/>
              </a:ext>
            </a:extLst>
          </p:cNvPr>
          <p:cNvSpPr txBox="1"/>
          <p:nvPr/>
        </p:nvSpPr>
        <p:spPr>
          <a:xfrm>
            <a:off x="4456100" y="1980149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42E1F2-5B3E-F4C1-DDCF-BB98565F165D}"/>
              </a:ext>
            </a:extLst>
          </p:cNvPr>
          <p:cNvSpPr txBox="1"/>
          <p:nvPr/>
        </p:nvSpPr>
        <p:spPr>
          <a:xfrm>
            <a:off x="6833400" y="1984099"/>
            <a:ext cx="12362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W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0D6DB7-B09D-41AD-D186-55D62A8E4999}"/>
              </a:ext>
            </a:extLst>
          </p:cNvPr>
          <p:cNvSpPr txBox="1"/>
          <p:nvPr/>
        </p:nvSpPr>
        <p:spPr>
          <a:xfrm>
            <a:off x="4279769" y="4233375"/>
            <a:ext cx="10647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5A8F91E-6B05-1911-7420-DB69FF7DA8AD}"/>
              </a:ext>
            </a:extLst>
          </p:cNvPr>
          <p:cNvSpPr txBox="1"/>
          <p:nvPr/>
        </p:nvSpPr>
        <p:spPr>
          <a:xfrm>
            <a:off x="7012134" y="4230584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CC06EB-2053-1269-D00D-9AA2C4E5D23C}"/>
              </a:ext>
            </a:extLst>
          </p:cNvPr>
          <p:cNvSpPr txBox="1"/>
          <p:nvPr/>
        </p:nvSpPr>
        <p:spPr>
          <a:xfrm>
            <a:off x="4515410" y="330358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Forces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A786FC-68C8-8B30-6993-325DE52534E4}"/>
              </a:ext>
            </a:extLst>
          </p:cNvPr>
          <p:cNvSpPr txBox="1"/>
          <p:nvPr/>
        </p:nvSpPr>
        <p:spPr>
          <a:xfrm>
            <a:off x="6910342" y="330358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Inter" panose="02000503000000020004" pitchFamily="2" charset="0"/>
                <a:ea typeface="Inter" panose="02000503000000020004" pitchFamily="2" charset="0"/>
              </a:rPr>
              <a:t>Faiblesses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4F6C98-4BCB-9832-9FC7-84534F29EEB9}"/>
              </a:ext>
            </a:extLst>
          </p:cNvPr>
          <p:cNvSpPr txBox="1"/>
          <p:nvPr/>
        </p:nvSpPr>
        <p:spPr>
          <a:xfrm>
            <a:off x="4249311" y="555062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Opportunités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7358E3-704E-71CB-090D-EF417FADD154}"/>
              </a:ext>
            </a:extLst>
          </p:cNvPr>
          <p:cNvSpPr txBox="1"/>
          <p:nvPr/>
        </p:nvSpPr>
        <p:spPr>
          <a:xfrm>
            <a:off x="6973661" y="555402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Inter" panose="02000503000000020004" pitchFamily="2" charset="0"/>
                <a:ea typeface="Inter" panose="02000503000000020004" pitchFamily="2" charset="0"/>
              </a:rPr>
              <a:t>Menaces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5E95574-8D66-D95B-9917-7D2A9D9F9A57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90AD019-7808-08B6-1E24-6A004974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3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131B09E-B3E2-1E2D-B333-100A2CE451BC}"/>
              </a:ext>
            </a:extLst>
          </p:cNvPr>
          <p:cNvSpPr/>
          <p:nvPr/>
        </p:nvSpPr>
        <p:spPr>
          <a:xfrm>
            <a:off x="1113736" y="1780025"/>
            <a:ext cx="1717356" cy="401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5198157" y="465589"/>
            <a:ext cx="20617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SMART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5340672" y="1780028"/>
            <a:ext cx="1717356" cy="4014982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3238795" y="1780028"/>
            <a:ext cx="1717356" cy="4014982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7442549" y="1780029"/>
            <a:ext cx="1717356" cy="40149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A9A1EF-113D-D863-7A9C-4AFD58FE2494}"/>
              </a:ext>
            </a:extLst>
          </p:cNvPr>
          <p:cNvSpPr/>
          <p:nvPr/>
        </p:nvSpPr>
        <p:spPr>
          <a:xfrm>
            <a:off x="9544426" y="1780028"/>
            <a:ext cx="1717356" cy="401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F09294-0269-9DD5-6277-2F64A6A212DD}"/>
              </a:ext>
            </a:extLst>
          </p:cNvPr>
          <p:cNvSpPr txBox="1"/>
          <p:nvPr/>
        </p:nvSpPr>
        <p:spPr>
          <a:xfrm>
            <a:off x="1553808" y="1780028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235E84-7CCB-B265-992E-C406700E944B}"/>
              </a:ext>
            </a:extLst>
          </p:cNvPr>
          <p:cNvSpPr txBox="1"/>
          <p:nvPr/>
        </p:nvSpPr>
        <p:spPr>
          <a:xfrm>
            <a:off x="3507407" y="1780028"/>
            <a:ext cx="1180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DB5C07-0012-6FCB-1C5B-641E08138CA6}"/>
              </a:ext>
            </a:extLst>
          </p:cNvPr>
          <p:cNvSpPr txBox="1"/>
          <p:nvPr/>
        </p:nvSpPr>
        <p:spPr>
          <a:xfrm>
            <a:off x="5784054" y="1780028"/>
            <a:ext cx="889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EFFD2A-3763-D340-CA85-66FA3B8EABBC}"/>
              </a:ext>
            </a:extLst>
          </p:cNvPr>
          <p:cNvSpPr txBox="1"/>
          <p:nvPr/>
        </p:nvSpPr>
        <p:spPr>
          <a:xfrm>
            <a:off x="7798525" y="1780028"/>
            <a:ext cx="1005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6BDC04-C096-FEC3-F7B5-040E1BC668A0}"/>
              </a:ext>
            </a:extLst>
          </p:cNvPr>
          <p:cNvSpPr txBox="1"/>
          <p:nvPr/>
        </p:nvSpPr>
        <p:spPr>
          <a:xfrm>
            <a:off x="9990686" y="1780028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F0AB66-F1BD-DB2A-B00C-F78A5BD9B87F}"/>
              </a:ext>
            </a:extLst>
          </p:cNvPr>
          <p:cNvSpPr txBox="1"/>
          <p:nvPr/>
        </p:nvSpPr>
        <p:spPr>
          <a:xfrm rot="16200000">
            <a:off x="1197940" y="401121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Spécifique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FC0AB45-4C1C-E949-BF7D-D364A6AE0213}"/>
              </a:ext>
            </a:extLst>
          </p:cNvPr>
          <p:cNvSpPr txBox="1"/>
          <p:nvPr/>
        </p:nvSpPr>
        <p:spPr>
          <a:xfrm rot="16200000">
            <a:off x="3305430" y="4016821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Mesurable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9BDB69-A832-3245-EFC9-E8A091D02982}"/>
              </a:ext>
            </a:extLst>
          </p:cNvPr>
          <p:cNvSpPr txBox="1"/>
          <p:nvPr/>
        </p:nvSpPr>
        <p:spPr>
          <a:xfrm rot="16200000">
            <a:off x="5347199" y="4022431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Atteignable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C5A64B4-C12D-99C6-9662-F98651252FDC}"/>
              </a:ext>
            </a:extLst>
          </p:cNvPr>
          <p:cNvSpPr txBox="1"/>
          <p:nvPr/>
        </p:nvSpPr>
        <p:spPr>
          <a:xfrm rot="16200000">
            <a:off x="7599754" y="3951099"/>
            <a:ext cx="1402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Pertinent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0A943EA-01AF-F90D-3DA0-612D846FBDBE}"/>
              </a:ext>
            </a:extLst>
          </p:cNvPr>
          <p:cNvSpPr txBox="1"/>
          <p:nvPr/>
        </p:nvSpPr>
        <p:spPr>
          <a:xfrm rot="16200000">
            <a:off x="9675983" y="395109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Temporel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3F80CAB-618A-4C5E-E7DC-6274C84F26D3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19FBF92-F755-4DE5-C235-0084E6DFF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34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4221929" y="495787"/>
            <a:ext cx="3748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Arborescence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3053685" y="3474718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10238931" y="3474718"/>
            <a:ext cx="1560562" cy="96317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C9A5C-BB99-D0D1-0CC0-D2FA5B484D9A}"/>
              </a:ext>
            </a:extLst>
          </p:cNvPr>
          <p:cNvSpPr/>
          <p:nvPr/>
        </p:nvSpPr>
        <p:spPr>
          <a:xfrm>
            <a:off x="5448767" y="182574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5446031" y="5107932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3F80CAB-618A-4C5E-E7DC-6274C84F26D3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48AB-1A14-8FCA-83A4-D3CC4740C45E}"/>
              </a:ext>
            </a:extLst>
          </p:cNvPr>
          <p:cNvSpPr/>
          <p:nvPr/>
        </p:nvSpPr>
        <p:spPr>
          <a:xfrm>
            <a:off x="10238931" y="1825748"/>
            <a:ext cx="1560562" cy="96317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A9ADF-8F81-12AC-73FF-669C3C6588CB}"/>
              </a:ext>
            </a:extLst>
          </p:cNvPr>
          <p:cNvSpPr/>
          <p:nvPr/>
        </p:nvSpPr>
        <p:spPr>
          <a:xfrm>
            <a:off x="5448767" y="3474718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F5285-6A5B-8E68-1242-898634D4C77B}"/>
              </a:ext>
            </a:extLst>
          </p:cNvPr>
          <p:cNvSpPr/>
          <p:nvPr/>
        </p:nvSpPr>
        <p:spPr>
          <a:xfrm>
            <a:off x="7848780" y="3484309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6C9F08-9A8E-45AA-4076-79F3FEFE19D0}"/>
              </a:ext>
            </a:extLst>
          </p:cNvPr>
          <p:cNvSpPr/>
          <p:nvPr/>
        </p:nvSpPr>
        <p:spPr>
          <a:xfrm>
            <a:off x="3050949" y="5107931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B0EB1-C92D-93F4-8DCD-DA39235BFFAA}"/>
              </a:ext>
            </a:extLst>
          </p:cNvPr>
          <p:cNvSpPr/>
          <p:nvPr/>
        </p:nvSpPr>
        <p:spPr>
          <a:xfrm>
            <a:off x="7846044" y="5107931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183345-7222-03C2-DD5A-83EFE4032D30}"/>
              </a:ext>
            </a:extLst>
          </p:cNvPr>
          <p:cNvSpPr/>
          <p:nvPr/>
        </p:nvSpPr>
        <p:spPr>
          <a:xfrm>
            <a:off x="648139" y="347471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B5C782-F339-3018-CEB0-A883F39339CA}"/>
              </a:ext>
            </a:extLst>
          </p:cNvPr>
          <p:cNvSpPr/>
          <p:nvPr/>
        </p:nvSpPr>
        <p:spPr>
          <a:xfrm>
            <a:off x="658603" y="182574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E289F8E-61B0-2DC3-F386-A295F6EEB93B}"/>
              </a:ext>
            </a:extLst>
          </p:cNvPr>
          <p:cNvSpPr txBox="1"/>
          <p:nvPr/>
        </p:nvSpPr>
        <p:spPr>
          <a:xfrm>
            <a:off x="5785657" y="213805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913440-CACF-F790-A989-84E63FF4470E}"/>
              </a:ext>
            </a:extLst>
          </p:cNvPr>
          <p:cNvSpPr txBox="1"/>
          <p:nvPr/>
        </p:nvSpPr>
        <p:spPr>
          <a:xfrm>
            <a:off x="5824128" y="379661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Hôtels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014284-E357-4355-AC8D-BB183B48275E}"/>
              </a:ext>
            </a:extLst>
          </p:cNvPr>
          <p:cNvSpPr txBox="1"/>
          <p:nvPr/>
        </p:nvSpPr>
        <p:spPr>
          <a:xfrm>
            <a:off x="8115939" y="3796617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Activités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40D92FF-861F-40E5-6B6E-EAEC09C72594}"/>
              </a:ext>
            </a:extLst>
          </p:cNvPr>
          <p:cNvSpPr txBox="1"/>
          <p:nvPr/>
        </p:nvSpPr>
        <p:spPr>
          <a:xfrm>
            <a:off x="3159743" y="378702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Restaurants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F4DFCA-CA35-C262-B019-5CBF880E748E}"/>
              </a:ext>
            </a:extLst>
          </p:cNvPr>
          <p:cNvSpPr txBox="1"/>
          <p:nvPr/>
        </p:nvSpPr>
        <p:spPr>
          <a:xfrm>
            <a:off x="3218722" y="5420238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Recherche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B3F3E9C-2100-D6C7-2C74-9E32CE8FCD13}"/>
              </a:ext>
            </a:extLst>
          </p:cNvPr>
          <p:cNvSpPr txBox="1"/>
          <p:nvPr/>
        </p:nvSpPr>
        <p:spPr>
          <a:xfrm>
            <a:off x="5835818" y="542023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Filtres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BA76C35-DF66-907D-77BE-CD653A63E6C4}"/>
              </a:ext>
            </a:extLst>
          </p:cNvPr>
          <p:cNvSpPr txBox="1"/>
          <p:nvPr/>
        </p:nvSpPr>
        <p:spPr>
          <a:xfrm>
            <a:off x="7958513" y="542023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Réservation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ABF9D23-FBDA-F549-5562-0166A197C80E}"/>
              </a:ext>
            </a:extLst>
          </p:cNvPr>
          <p:cNvSpPr txBox="1"/>
          <p:nvPr/>
        </p:nvSpPr>
        <p:spPr>
          <a:xfrm>
            <a:off x="961028" y="213805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Contact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5CE3A27-E281-80F6-9E70-A53B5C2D653F}"/>
              </a:ext>
            </a:extLst>
          </p:cNvPr>
          <p:cNvSpPr txBox="1"/>
          <p:nvPr/>
        </p:nvSpPr>
        <p:spPr>
          <a:xfrm>
            <a:off x="898467" y="3787026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 propos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7AFB106-2B63-DEBD-5489-CADE8ED87677}"/>
              </a:ext>
            </a:extLst>
          </p:cNvPr>
          <p:cNvSpPr txBox="1"/>
          <p:nvPr/>
        </p:nvSpPr>
        <p:spPr>
          <a:xfrm>
            <a:off x="10661582" y="213805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Login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6E2F94F-FB62-7CE4-2C5A-E6584A4650A1}"/>
              </a:ext>
            </a:extLst>
          </p:cNvPr>
          <p:cNvSpPr txBox="1"/>
          <p:nvPr/>
        </p:nvSpPr>
        <p:spPr>
          <a:xfrm>
            <a:off x="10391475" y="378831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Enregistrer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3D611C8-EEA4-A4CE-1226-3F034494385B}"/>
              </a:ext>
            </a:extLst>
          </p:cNvPr>
          <p:cNvCxnSpPr>
            <a:cxnSpLocks/>
            <a:stCxn id="18" idx="1"/>
            <a:endCxn id="26" idx="3"/>
          </p:cNvCxnSpPr>
          <p:nvPr/>
        </p:nvCxnSpPr>
        <p:spPr>
          <a:xfrm flipH="1">
            <a:off x="2219165" y="2307333"/>
            <a:ext cx="3229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28C0477-C1E4-4E21-7465-CBFCB6DDB5C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6229048" y="2788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8B09229-73B8-2E05-22A2-CAA0B986B841}"/>
              </a:ext>
            </a:extLst>
          </p:cNvPr>
          <p:cNvCxnSpPr>
            <a:cxnSpLocks/>
          </p:cNvCxnSpPr>
          <p:nvPr/>
        </p:nvCxnSpPr>
        <p:spPr>
          <a:xfrm flipH="1">
            <a:off x="1428420" y="3131818"/>
            <a:ext cx="95907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DBE8665-6D89-4315-CFD9-5277DB1150C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629061" y="3131818"/>
            <a:ext cx="0" cy="352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BF7BA31-7DB5-032E-504D-22F5A4EE481C}"/>
              </a:ext>
            </a:extLst>
          </p:cNvPr>
          <p:cNvCxnSpPr>
            <a:cxnSpLocks/>
          </p:cNvCxnSpPr>
          <p:nvPr/>
        </p:nvCxnSpPr>
        <p:spPr>
          <a:xfrm>
            <a:off x="3823564" y="3131818"/>
            <a:ext cx="0" cy="342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AE6EB6F-F23D-022E-2B7B-6BEC322BC73C}"/>
              </a:ext>
            </a:extLst>
          </p:cNvPr>
          <p:cNvCxnSpPr>
            <a:cxnSpLocks/>
          </p:cNvCxnSpPr>
          <p:nvPr/>
        </p:nvCxnSpPr>
        <p:spPr>
          <a:xfrm>
            <a:off x="6229048" y="4439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20DEF7DF-6FC8-3A4B-31C7-06D1BADD5D88}"/>
              </a:ext>
            </a:extLst>
          </p:cNvPr>
          <p:cNvCxnSpPr>
            <a:cxnSpLocks/>
          </p:cNvCxnSpPr>
          <p:nvPr/>
        </p:nvCxnSpPr>
        <p:spPr>
          <a:xfrm flipH="1">
            <a:off x="3823564" y="4782818"/>
            <a:ext cx="480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A8A5CA8-DEFA-DAF0-6A94-C46544ECFD7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629061" y="4447479"/>
            <a:ext cx="0" cy="687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E6128B4-A28D-FBCD-6981-44D3B733338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823564" y="4437888"/>
            <a:ext cx="10402" cy="687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A1589E0-7BF5-FBF2-755E-A9CFD8CBFE6C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flipH="1">
            <a:off x="7009329" y="2307333"/>
            <a:ext cx="3229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10D4C4FC-904C-6A78-E8AD-DC38E9E5AD2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1019212" y="2788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9F3F154-BB02-296C-10D5-2CD7094E7992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1428420" y="2788918"/>
            <a:ext cx="10464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Image 86">
            <a:extLst>
              <a:ext uri="{FF2B5EF4-FFF2-40B4-BE49-F238E27FC236}">
                <a16:creationId xmlns:a16="http://schemas.microsoft.com/office/drawing/2014/main" id="{121DD776-719E-A982-FF91-A91C388D7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2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5484B40-3C21-DC42-3355-F184D9332C52}"/>
              </a:ext>
            </a:extLst>
          </p:cNvPr>
          <p:cNvSpPr/>
          <p:nvPr/>
        </p:nvSpPr>
        <p:spPr>
          <a:xfrm>
            <a:off x="533141" y="1831910"/>
            <a:ext cx="5943600" cy="39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03200" dist="50800" dir="7200000" sx="92000" sy="92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25E25FBF-A833-D000-98C6-5430FAFD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46" y="1673000"/>
            <a:ext cx="1977895" cy="197789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2EB7C7A-44C0-0D88-E7AB-7D6488A59A82}"/>
              </a:ext>
            </a:extLst>
          </p:cNvPr>
          <p:cNvSpPr/>
          <p:nvPr/>
        </p:nvSpPr>
        <p:spPr>
          <a:xfrm>
            <a:off x="523810" y="3800475"/>
            <a:ext cx="3769568" cy="196895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19FB2-9E32-2A86-99CB-3392D255088F}"/>
              </a:ext>
            </a:extLst>
          </p:cNvPr>
          <p:cNvSpPr/>
          <p:nvPr/>
        </p:nvSpPr>
        <p:spPr>
          <a:xfrm>
            <a:off x="4302709" y="1829479"/>
            <a:ext cx="2174032" cy="19689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highlight>
                <a:srgbClr val="000000"/>
              </a:highlight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DF0D024-FDAB-3211-6D0F-3642183C63A2}"/>
              </a:ext>
            </a:extLst>
          </p:cNvPr>
          <p:cNvSpPr txBox="1"/>
          <p:nvPr/>
        </p:nvSpPr>
        <p:spPr>
          <a:xfrm>
            <a:off x="1629889" y="3073206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Balsamiq Sans" panose="02000603000000000000" pitchFamily="2" charset="0"/>
              </a:rPr>
              <a:t>BoohThai</a:t>
            </a:r>
            <a:endParaRPr lang="fr-FR" sz="2400" dirty="0">
              <a:latin typeface="Balsamiq Sans" panose="02000603000000000000" pitchFamily="2" charset="0"/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55085819-5B6F-D45B-E680-F4FB5C046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78" y="3641565"/>
            <a:ext cx="1977895" cy="1977895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B681E05-FB37-832F-DA46-8E994A996B40}"/>
              </a:ext>
            </a:extLst>
          </p:cNvPr>
          <p:cNvSpPr txBox="1"/>
          <p:nvPr/>
        </p:nvSpPr>
        <p:spPr>
          <a:xfrm>
            <a:off x="1639221" y="5041771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Balsamiq Sans" panose="02000603000000000000" pitchFamily="2" charset="0"/>
              </a:rPr>
              <a:t>BoohThai</a:t>
            </a:r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7F96219-5E35-708B-0D1E-1347FBAC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77" y="2471258"/>
            <a:ext cx="777728" cy="777728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0B0E949C-86E8-ED98-3DDC-5550D42092F8}"/>
              </a:ext>
            </a:extLst>
          </p:cNvPr>
          <p:cNvSpPr txBox="1"/>
          <p:nvPr/>
        </p:nvSpPr>
        <p:spPr>
          <a:xfrm>
            <a:off x="5328812" y="2721622"/>
            <a:ext cx="916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  <a:latin typeface="Balsamiq Sans" panose="02000603000000000000" pitchFamily="2" charset="0"/>
              </a:rPr>
              <a:t>BoohThai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CF0DB3A8-E8A4-F698-ED5D-1F73767E7061}"/>
              </a:ext>
            </a:extLst>
          </p:cNvPr>
          <p:cNvSpPr/>
          <p:nvPr/>
        </p:nvSpPr>
        <p:spPr>
          <a:xfrm>
            <a:off x="4797034" y="4196758"/>
            <a:ext cx="1174326" cy="11886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726E0C5B-1CD0-C548-2023-85F2D93B2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3" y="4038600"/>
            <a:ext cx="1588966" cy="1588966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773E43D4-34D8-7389-E86A-A2D0AEF69A15}"/>
              </a:ext>
            </a:extLst>
          </p:cNvPr>
          <p:cNvSpPr txBox="1"/>
          <p:nvPr/>
        </p:nvSpPr>
        <p:spPr>
          <a:xfrm>
            <a:off x="6883606" y="2044514"/>
            <a:ext cx="20714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Balsamiq Sans" panose="02000603000000000000" pitchFamily="2" charset="0"/>
              </a:rPr>
              <a:t>Balsamiq</a:t>
            </a:r>
            <a:r>
              <a:rPr lang="fr-FR" sz="2200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Regular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A4A544A-1EFF-A523-08A4-B26681233B78}"/>
              </a:ext>
            </a:extLst>
          </p:cNvPr>
          <p:cNvSpPr txBox="1"/>
          <p:nvPr/>
        </p:nvSpPr>
        <p:spPr>
          <a:xfrm>
            <a:off x="9256126" y="2044514"/>
            <a:ext cx="20954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 err="1">
                <a:latin typeface="Balsamiq Sans" panose="02000603000000000000" pitchFamily="2" charset="0"/>
              </a:rPr>
              <a:t>Balsamiq</a:t>
            </a:r>
            <a:r>
              <a:rPr lang="fr-FR" sz="2200" b="1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Bold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7233C3-FDBB-0B8F-BA5C-47EDEBFAF093}"/>
              </a:ext>
            </a:extLst>
          </p:cNvPr>
          <p:cNvSpPr txBox="1"/>
          <p:nvPr/>
        </p:nvSpPr>
        <p:spPr>
          <a:xfrm>
            <a:off x="6883606" y="274625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lsamiq Sans" panose="02000603000000000000" pitchFamily="2" charset="0"/>
              </a:rPr>
              <a:t>Aa </a:t>
            </a:r>
            <a:r>
              <a:rPr lang="fr-FR" sz="1200" dirty="0" err="1">
                <a:latin typeface="Balsamiq Sans" panose="02000603000000000000" pitchFamily="2" charset="0"/>
              </a:rPr>
              <a:t>Bb</a:t>
            </a:r>
            <a:r>
              <a:rPr lang="fr-FR" sz="1200" dirty="0">
                <a:latin typeface="Balsamiq Sans" panose="02000603000000000000" pitchFamily="2" charset="0"/>
              </a:rPr>
              <a:t> Cc Dd </a:t>
            </a:r>
            <a:r>
              <a:rPr lang="fr-FR" sz="1200" dirty="0" err="1">
                <a:latin typeface="Balsamiq Sans" panose="02000603000000000000" pitchFamily="2" charset="0"/>
              </a:rPr>
              <a:t>Ee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Ff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Gg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Hh</a:t>
            </a:r>
            <a:r>
              <a:rPr lang="fr-FR" sz="1200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dirty="0" err="1">
                <a:latin typeface="Balsamiq Sans" panose="02000603000000000000" pitchFamily="2" charset="0"/>
              </a:rPr>
              <a:t>Kk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Ll</a:t>
            </a:r>
            <a:r>
              <a:rPr lang="fr-FR" sz="1200" dirty="0">
                <a:latin typeface="Balsamiq Sans" panose="02000603000000000000" pitchFamily="2" charset="0"/>
              </a:rPr>
              <a:t> Mm </a:t>
            </a:r>
            <a:r>
              <a:rPr lang="fr-FR" sz="1200" dirty="0" err="1">
                <a:latin typeface="Balsamiq Sans" panose="02000603000000000000" pitchFamily="2" charset="0"/>
              </a:rPr>
              <a:t>Nn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Oo</a:t>
            </a:r>
            <a:r>
              <a:rPr lang="fr-FR" sz="1200" dirty="0">
                <a:latin typeface="Balsamiq Sans" panose="02000603000000000000" pitchFamily="2" charset="0"/>
              </a:rPr>
              <a:t> Pp Qq </a:t>
            </a:r>
            <a:r>
              <a:rPr lang="fr-FR" sz="1200" dirty="0" err="1">
                <a:latin typeface="Balsamiq Sans" panose="02000603000000000000" pitchFamily="2" charset="0"/>
              </a:rPr>
              <a:t>Rr</a:t>
            </a:r>
            <a:r>
              <a:rPr lang="fr-FR" sz="1200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Tt </a:t>
            </a:r>
            <a:r>
              <a:rPr lang="fr-FR" sz="1200" dirty="0" err="1">
                <a:latin typeface="Balsamiq Sans" panose="02000603000000000000" pitchFamily="2" charset="0"/>
              </a:rPr>
              <a:t>Uu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Vv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Ww</a:t>
            </a:r>
            <a:r>
              <a:rPr lang="fr-FR" sz="1200" dirty="0">
                <a:latin typeface="Balsamiq Sans" panose="02000603000000000000" pitchFamily="2" charset="0"/>
              </a:rPr>
              <a:t> Xx </a:t>
            </a:r>
            <a:r>
              <a:rPr lang="fr-FR" sz="1200" dirty="0" err="1">
                <a:latin typeface="Balsamiq Sans" panose="02000603000000000000" pitchFamily="2" charset="0"/>
              </a:rPr>
              <a:t>Yy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Zz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27A3AF5-5D80-D456-FB58-1F0FB5B76D56}"/>
              </a:ext>
            </a:extLst>
          </p:cNvPr>
          <p:cNvSpPr txBox="1"/>
          <p:nvPr/>
        </p:nvSpPr>
        <p:spPr>
          <a:xfrm>
            <a:off x="9273242" y="2750587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Balsamiq Sans" panose="02000603000000000000" pitchFamily="2" charset="0"/>
              </a:rPr>
              <a:t>Aa </a:t>
            </a:r>
            <a:r>
              <a:rPr lang="fr-FR" sz="1200" b="1" dirty="0" err="1">
                <a:latin typeface="Balsamiq Sans" panose="02000603000000000000" pitchFamily="2" charset="0"/>
              </a:rPr>
              <a:t>Bb</a:t>
            </a:r>
            <a:r>
              <a:rPr lang="fr-FR" sz="1200" b="1" dirty="0">
                <a:latin typeface="Balsamiq Sans" panose="02000603000000000000" pitchFamily="2" charset="0"/>
              </a:rPr>
              <a:t> Cc Dd </a:t>
            </a:r>
            <a:r>
              <a:rPr lang="fr-FR" sz="1200" b="1" dirty="0" err="1">
                <a:latin typeface="Balsamiq Sans" panose="02000603000000000000" pitchFamily="2" charset="0"/>
              </a:rPr>
              <a:t>Ee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Ff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Gg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Hh</a:t>
            </a:r>
            <a:r>
              <a:rPr lang="fr-FR" sz="1200" b="1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b="1" dirty="0" err="1">
                <a:latin typeface="Balsamiq Sans" panose="02000603000000000000" pitchFamily="2" charset="0"/>
              </a:rPr>
              <a:t>Kk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Ll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MmNn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Oo</a:t>
            </a:r>
            <a:r>
              <a:rPr lang="fr-FR" sz="1200" b="1" dirty="0">
                <a:latin typeface="Balsamiq Sans" panose="02000603000000000000" pitchFamily="2" charset="0"/>
              </a:rPr>
              <a:t> Pp Qq </a:t>
            </a:r>
            <a:r>
              <a:rPr lang="fr-FR" sz="1200" b="1" dirty="0" err="1">
                <a:latin typeface="Balsamiq Sans" panose="02000603000000000000" pitchFamily="2" charset="0"/>
              </a:rPr>
              <a:t>Rr</a:t>
            </a:r>
            <a:r>
              <a:rPr lang="fr-FR" sz="1200" b="1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Tt </a:t>
            </a:r>
            <a:r>
              <a:rPr lang="fr-FR" sz="1200" b="1" dirty="0" err="1">
                <a:latin typeface="Balsamiq Sans" panose="02000603000000000000" pitchFamily="2" charset="0"/>
              </a:rPr>
              <a:t>Uu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Vv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Ww</a:t>
            </a:r>
            <a:r>
              <a:rPr lang="fr-FR" sz="1200" b="1" dirty="0">
                <a:latin typeface="Balsamiq Sans" panose="02000603000000000000" pitchFamily="2" charset="0"/>
              </a:rPr>
              <a:t> Xx </a:t>
            </a:r>
            <a:r>
              <a:rPr lang="fr-FR" sz="1200" b="1" dirty="0" err="1">
                <a:latin typeface="Balsamiq Sans" panose="02000603000000000000" pitchFamily="2" charset="0"/>
              </a:rPr>
              <a:t>Yy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Zz</a:t>
            </a:r>
            <a:endParaRPr lang="fr-FR" sz="1200" b="1" dirty="0">
              <a:latin typeface="Balsamiq Sans" panose="02000603000000000000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2921092" y="465589"/>
            <a:ext cx="6022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Charte graphique: logo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C5F93-B416-2419-79F1-52396A5CB89B}"/>
              </a:ext>
            </a:extLst>
          </p:cNvPr>
          <p:cNvSpPr/>
          <p:nvPr/>
        </p:nvSpPr>
        <p:spPr>
          <a:xfrm>
            <a:off x="6783426" y="4536576"/>
            <a:ext cx="1226305" cy="296129"/>
          </a:xfrm>
          <a:prstGeom prst="rect">
            <a:avLst/>
          </a:prstGeom>
          <a:solidFill>
            <a:srgbClr val="DD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DDB66B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28093-8821-51AE-F544-CD3CB1094399}"/>
              </a:ext>
            </a:extLst>
          </p:cNvPr>
          <p:cNvSpPr/>
          <p:nvPr/>
        </p:nvSpPr>
        <p:spPr>
          <a:xfrm>
            <a:off x="8009731" y="4536576"/>
            <a:ext cx="1226305" cy="296129"/>
          </a:xfrm>
          <a:prstGeom prst="rect">
            <a:avLst/>
          </a:prstGeom>
          <a:solidFill>
            <a:srgbClr val="D29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D29E4C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42D8-CBEB-2371-0E8C-65D39C0DB0E3}"/>
              </a:ext>
            </a:extLst>
          </p:cNvPr>
          <p:cNvSpPr/>
          <p:nvPr/>
        </p:nvSpPr>
        <p:spPr>
          <a:xfrm>
            <a:off x="9236036" y="4536574"/>
            <a:ext cx="1226305" cy="296129"/>
          </a:xfrm>
          <a:prstGeom prst="rect">
            <a:avLst/>
          </a:prstGeom>
          <a:solidFill>
            <a:srgbClr val="CA8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Inter" panose="02000503000000020004" pitchFamily="2" charset="0"/>
                <a:ea typeface="Inter" panose="02000503000000020004" pitchFamily="2" charset="0"/>
              </a:rPr>
              <a:t>CA8332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D191-5FA5-F2D4-9C89-225FB1AB1C0C}"/>
              </a:ext>
            </a:extLst>
          </p:cNvPr>
          <p:cNvSpPr/>
          <p:nvPr/>
        </p:nvSpPr>
        <p:spPr>
          <a:xfrm>
            <a:off x="10462341" y="4536572"/>
            <a:ext cx="1226305" cy="296129"/>
          </a:xfrm>
          <a:prstGeom prst="rect">
            <a:avLst/>
          </a:prstGeom>
          <a:solidFill>
            <a:srgbClr val="45D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Inter" panose="02000503000000020004" pitchFamily="2" charset="0"/>
                <a:ea typeface="Inter" panose="02000503000000020004" pitchFamily="2" charset="0"/>
              </a:rPr>
              <a:t>45DCA0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D4D2DD4-A5BF-E34A-6258-79B2FDB88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32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2921092" y="465589"/>
            <a:ext cx="5844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Charte graphique: site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C5F93-B416-2419-79F1-52396A5CB89B}"/>
              </a:ext>
            </a:extLst>
          </p:cNvPr>
          <p:cNvSpPr/>
          <p:nvPr/>
        </p:nvSpPr>
        <p:spPr>
          <a:xfrm>
            <a:off x="754577" y="4531339"/>
            <a:ext cx="2676533" cy="646331"/>
          </a:xfrm>
          <a:prstGeom prst="rect">
            <a:avLst/>
          </a:prstGeom>
          <a:solidFill>
            <a:srgbClr val="DD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DDB66B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28093-8821-51AE-F544-CD3CB1094399}"/>
              </a:ext>
            </a:extLst>
          </p:cNvPr>
          <p:cNvSpPr/>
          <p:nvPr/>
        </p:nvSpPr>
        <p:spPr>
          <a:xfrm>
            <a:off x="3431110" y="4533538"/>
            <a:ext cx="2667426" cy="6441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42D8-CBEB-2371-0E8C-65D39C0DB0E3}"/>
              </a:ext>
            </a:extLst>
          </p:cNvPr>
          <p:cNvSpPr/>
          <p:nvPr/>
        </p:nvSpPr>
        <p:spPr>
          <a:xfrm>
            <a:off x="6098536" y="4531339"/>
            <a:ext cx="2667426" cy="644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000000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D191-5FA5-F2D4-9C89-225FB1AB1C0C}"/>
              </a:ext>
            </a:extLst>
          </p:cNvPr>
          <p:cNvSpPr/>
          <p:nvPr/>
        </p:nvSpPr>
        <p:spPr>
          <a:xfrm>
            <a:off x="8765962" y="4529140"/>
            <a:ext cx="2667426" cy="644132"/>
          </a:xfrm>
          <a:prstGeom prst="rect">
            <a:avLst/>
          </a:prstGeom>
          <a:solidFill>
            <a:srgbClr val="45D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45DCA0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2B7EC0-EBFC-E1FF-E6E1-1794903C30CB}"/>
              </a:ext>
            </a:extLst>
          </p:cNvPr>
          <p:cNvSpPr txBox="1"/>
          <p:nvPr/>
        </p:nvSpPr>
        <p:spPr>
          <a:xfrm>
            <a:off x="648139" y="2044514"/>
            <a:ext cx="7986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Regular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14C329-33F4-D424-28F9-CBA4C78470AB}"/>
              </a:ext>
            </a:extLst>
          </p:cNvPr>
          <p:cNvSpPr txBox="1"/>
          <p:nvPr/>
        </p:nvSpPr>
        <p:spPr>
          <a:xfrm>
            <a:off x="3020659" y="2044514"/>
            <a:ext cx="830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Bold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F31B40-4053-B7FA-3795-55AC703B0217}"/>
              </a:ext>
            </a:extLst>
          </p:cNvPr>
          <p:cNvSpPr txBox="1"/>
          <p:nvPr/>
        </p:nvSpPr>
        <p:spPr>
          <a:xfrm>
            <a:off x="648139" y="2746257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Aa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Bb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Cc Dd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Ee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Ff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Gg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Hh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Ii Jj</a:t>
            </a:r>
          </a:p>
          <a:p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Kk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Ll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Mm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Nn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Oo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Pp Qq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Rr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Ss</a:t>
            </a:r>
          </a:p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Tt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Uu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Vv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Ww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Xx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Yy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Zz</a:t>
            </a:r>
            <a:endParaRPr lang="fr-FR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CDE0AB-F215-CAA6-9FF1-176185A9881B}"/>
              </a:ext>
            </a:extLst>
          </p:cNvPr>
          <p:cNvSpPr txBox="1"/>
          <p:nvPr/>
        </p:nvSpPr>
        <p:spPr>
          <a:xfrm>
            <a:off x="3037775" y="2750587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Aa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Bb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Cc Dd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Ee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Ff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Gg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Hh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Ii Jj</a:t>
            </a:r>
          </a:p>
          <a:p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Kk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Ll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Mm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Nn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Oo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Pp Qq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Rr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Ss</a:t>
            </a:r>
          </a:p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Tt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Uu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Vv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Ww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Xx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Yy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Zz</a:t>
            </a:r>
            <a:endParaRPr lang="fr-FR" sz="12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444E52-02C7-2BCB-7915-7478B075E909}"/>
              </a:ext>
            </a:extLst>
          </p:cNvPr>
          <p:cNvSpPr txBox="1"/>
          <p:nvPr/>
        </p:nvSpPr>
        <p:spPr>
          <a:xfrm>
            <a:off x="6870906" y="2044514"/>
            <a:ext cx="20714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Balsamiq Sans" panose="02000603000000000000" pitchFamily="2" charset="0"/>
              </a:rPr>
              <a:t>Balsamiq</a:t>
            </a:r>
            <a:r>
              <a:rPr lang="fr-FR" sz="2200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Regular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DE462F-020D-9F30-6A16-EBD4B12F9D9D}"/>
              </a:ext>
            </a:extLst>
          </p:cNvPr>
          <p:cNvSpPr txBox="1"/>
          <p:nvPr/>
        </p:nvSpPr>
        <p:spPr>
          <a:xfrm>
            <a:off x="9243426" y="2044514"/>
            <a:ext cx="20954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 err="1">
                <a:latin typeface="Balsamiq Sans" panose="02000603000000000000" pitchFamily="2" charset="0"/>
              </a:rPr>
              <a:t>Balsamiq</a:t>
            </a:r>
            <a:r>
              <a:rPr lang="fr-FR" sz="2200" b="1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Bold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D44990-433F-C2E8-76EA-2A4F1B38950E}"/>
              </a:ext>
            </a:extLst>
          </p:cNvPr>
          <p:cNvSpPr txBox="1"/>
          <p:nvPr/>
        </p:nvSpPr>
        <p:spPr>
          <a:xfrm>
            <a:off x="6870906" y="274625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lsamiq Sans" panose="02000603000000000000" pitchFamily="2" charset="0"/>
              </a:rPr>
              <a:t>Aa </a:t>
            </a:r>
            <a:r>
              <a:rPr lang="fr-FR" sz="1200" dirty="0" err="1">
                <a:latin typeface="Balsamiq Sans" panose="02000603000000000000" pitchFamily="2" charset="0"/>
              </a:rPr>
              <a:t>Bb</a:t>
            </a:r>
            <a:r>
              <a:rPr lang="fr-FR" sz="1200" dirty="0">
                <a:latin typeface="Balsamiq Sans" panose="02000603000000000000" pitchFamily="2" charset="0"/>
              </a:rPr>
              <a:t> Cc Dd </a:t>
            </a:r>
            <a:r>
              <a:rPr lang="fr-FR" sz="1200" dirty="0" err="1">
                <a:latin typeface="Balsamiq Sans" panose="02000603000000000000" pitchFamily="2" charset="0"/>
              </a:rPr>
              <a:t>Ee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Ff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Gg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Hh</a:t>
            </a:r>
            <a:r>
              <a:rPr lang="fr-FR" sz="1200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dirty="0" err="1">
                <a:latin typeface="Balsamiq Sans" panose="02000603000000000000" pitchFamily="2" charset="0"/>
              </a:rPr>
              <a:t>Kk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Ll</a:t>
            </a:r>
            <a:r>
              <a:rPr lang="fr-FR" sz="1200" dirty="0">
                <a:latin typeface="Balsamiq Sans" panose="02000603000000000000" pitchFamily="2" charset="0"/>
              </a:rPr>
              <a:t> Mm </a:t>
            </a:r>
            <a:r>
              <a:rPr lang="fr-FR" sz="1200" dirty="0" err="1">
                <a:latin typeface="Balsamiq Sans" panose="02000603000000000000" pitchFamily="2" charset="0"/>
              </a:rPr>
              <a:t>Nn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Oo</a:t>
            </a:r>
            <a:r>
              <a:rPr lang="fr-FR" sz="1200" dirty="0">
                <a:latin typeface="Balsamiq Sans" panose="02000603000000000000" pitchFamily="2" charset="0"/>
              </a:rPr>
              <a:t> Pp Qq </a:t>
            </a:r>
            <a:r>
              <a:rPr lang="fr-FR" sz="1200" dirty="0" err="1">
                <a:latin typeface="Balsamiq Sans" panose="02000603000000000000" pitchFamily="2" charset="0"/>
              </a:rPr>
              <a:t>Rr</a:t>
            </a:r>
            <a:r>
              <a:rPr lang="fr-FR" sz="1200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Tt </a:t>
            </a:r>
            <a:r>
              <a:rPr lang="fr-FR" sz="1200" dirty="0" err="1">
                <a:latin typeface="Balsamiq Sans" panose="02000603000000000000" pitchFamily="2" charset="0"/>
              </a:rPr>
              <a:t>Uu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Vv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Ww</a:t>
            </a:r>
            <a:r>
              <a:rPr lang="fr-FR" sz="1200" dirty="0">
                <a:latin typeface="Balsamiq Sans" panose="02000603000000000000" pitchFamily="2" charset="0"/>
              </a:rPr>
              <a:t> Xx </a:t>
            </a:r>
            <a:r>
              <a:rPr lang="fr-FR" sz="1200" dirty="0" err="1">
                <a:latin typeface="Balsamiq Sans" panose="02000603000000000000" pitchFamily="2" charset="0"/>
              </a:rPr>
              <a:t>Yy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Zz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64C62A-EC85-21FB-5ADB-AA5198D06162}"/>
              </a:ext>
            </a:extLst>
          </p:cNvPr>
          <p:cNvSpPr txBox="1"/>
          <p:nvPr/>
        </p:nvSpPr>
        <p:spPr>
          <a:xfrm>
            <a:off x="9260542" y="2750587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Balsamiq Sans" panose="02000603000000000000" pitchFamily="2" charset="0"/>
              </a:rPr>
              <a:t>Aa </a:t>
            </a:r>
            <a:r>
              <a:rPr lang="fr-FR" sz="1200" b="1" dirty="0" err="1">
                <a:latin typeface="Balsamiq Sans" panose="02000603000000000000" pitchFamily="2" charset="0"/>
              </a:rPr>
              <a:t>Bb</a:t>
            </a:r>
            <a:r>
              <a:rPr lang="fr-FR" sz="1200" b="1" dirty="0">
                <a:latin typeface="Balsamiq Sans" panose="02000603000000000000" pitchFamily="2" charset="0"/>
              </a:rPr>
              <a:t> Cc Dd </a:t>
            </a:r>
            <a:r>
              <a:rPr lang="fr-FR" sz="1200" b="1" dirty="0" err="1">
                <a:latin typeface="Balsamiq Sans" panose="02000603000000000000" pitchFamily="2" charset="0"/>
              </a:rPr>
              <a:t>Ee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Ff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Gg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Hh</a:t>
            </a:r>
            <a:r>
              <a:rPr lang="fr-FR" sz="1200" b="1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b="1" dirty="0" err="1">
                <a:latin typeface="Balsamiq Sans" panose="02000603000000000000" pitchFamily="2" charset="0"/>
              </a:rPr>
              <a:t>Kk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Ll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MmNn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Oo</a:t>
            </a:r>
            <a:r>
              <a:rPr lang="fr-FR" sz="1200" b="1" dirty="0">
                <a:latin typeface="Balsamiq Sans" panose="02000603000000000000" pitchFamily="2" charset="0"/>
              </a:rPr>
              <a:t> Pp Qq </a:t>
            </a:r>
            <a:r>
              <a:rPr lang="fr-FR" sz="1200" b="1" dirty="0" err="1">
                <a:latin typeface="Balsamiq Sans" panose="02000603000000000000" pitchFamily="2" charset="0"/>
              </a:rPr>
              <a:t>Rr</a:t>
            </a:r>
            <a:r>
              <a:rPr lang="fr-FR" sz="1200" b="1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Tt </a:t>
            </a:r>
            <a:r>
              <a:rPr lang="fr-FR" sz="1200" b="1" dirty="0" err="1">
                <a:latin typeface="Balsamiq Sans" panose="02000603000000000000" pitchFamily="2" charset="0"/>
              </a:rPr>
              <a:t>Uu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Vv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Ww</a:t>
            </a:r>
            <a:r>
              <a:rPr lang="fr-FR" sz="1200" b="1" dirty="0">
                <a:latin typeface="Balsamiq Sans" panose="02000603000000000000" pitchFamily="2" charset="0"/>
              </a:rPr>
              <a:t> Xx </a:t>
            </a:r>
            <a:r>
              <a:rPr lang="fr-FR" sz="1200" b="1" dirty="0" err="1">
                <a:latin typeface="Balsamiq Sans" panose="02000603000000000000" pitchFamily="2" charset="0"/>
              </a:rPr>
              <a:t>Yy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Zz</a:t>
            </a:r>
            <a:endParaRPr lang="fr-FR" sz="1200" b="1" dirty="0">
              <a:latin typeface="Balsamiq Sans" panose="02000603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F1C2DFE-F068-DA08-D08F-1C61DD1C8114}"/>
              </a:ext>
            </a:extLst>
          </p:cNvPr>
          <p:cNvSpPr txBox="1"/>
          <p:nvPr/>
        </p:nvSpPr>
        <p:spPr>
          <a:xfrm>
            <a:off x="4379140" y="47127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404040</a:t>
            </a:r>
          </a:p>
        </p:txBody>
      </p:sp>
    </p:spTree>
    <p:extLst>
      <p:ext uri="{BB962C8B-B14F-4D97-AF65-F5344CB8AC3E}">
        <p14:creationId xmlns:p14="http://schemas.microsoft.com/office/powerpoint/2010/main" val="102299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98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desktop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5FF1549-8A98-6F61-1C94-3F8A77B9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5" y="1571831"/>
            <a:ext cx="3028508" cy="36983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ECB9FB0-B2EC-E15F-F075-9F09622C1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449" y="3189899"/>
            <a:ext cx="3096805" cy="23749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E59E540-82B4-77DA-47B0-584B37F99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081" y="3429000"/>
            <a:ext cx="3096804" cy="271584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608526" y="120249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4257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812</Words>
  <Application>Microsoft Office PowerPoint</Application>
  <PresentationFormat>Grand écran</PresentationFormat>
  <Paragraphs>194</Paragraphs>
  <Slides>14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Balsamiq Sans</vt:lpstr>
      <vt:lpstr>Calibri</vt:lpstr>
      <vt:lpstr>Calibri Light</vt:lpstr>
      <vt:lpstr>Inter</vt:lpstr>
      <vt:lpstr>Söhne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Terwagne</dc:creator>
  <cp:lastModifiedBy>Nicolas Terwagne</cp:lastModifiedBy>
  <cp:revision>28</cp:revision>
  <dcterms:created xsi:type="dcterms:W3CDTF">2023-02-16T18:58:08Z</dcterms:created>
  <dcterms:modified xsi:type="dcterms:W3CDTF">2023-02-19T20:22:13Z</dcterms:modified>
</cp:coreProperties>
</file>